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12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6858000" cy="75120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6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-3624" y="-96"/>
      </p:cViewPr>
      <p:guideLst>
        <p:guide orient="horz" pos="236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E52D0-80E0-4BA0-B491-EBB8C4108C4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351B-5244-4FE8-8015-DD2487B0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229403"/>
            <a:ext cx="5829300" cy="261530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945566"/>
            <a:ext cx="5143500" cy="181367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1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99947"/>
            <a:ext cx="1478756" cy="63661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99947"/>
            <a:ext cx="4350544" cy="63661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5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1248" y="641553"/>
            <a:ext cx="5632450" cy="34925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8825" y="4689475"/>
            <a:ext cx="5524500" cy="2109788"/>
          </a:xfrm>
        </p:spPr>
        <p:txBody>
          <a:bodyPr>
            <a:normAutofit/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998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8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872798"/>
            <a:ext cx="5915025" cy="312480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027164"/>
            <a:ext cx="5915025" cy="164326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999735"/>
            <a:ext cx="2914650" cy="4766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999735"/>
            <a:ext cx="2914650" cy="4766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99949"/>
            <a:ext cx="5915025" cy="14519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841496"/>
            <a:ext cx="2901255" cy="9024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743985"/>
            <a:ext cx="2901255" cy="40359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841496"/>
            <a:ext cx="2915543" cy="9024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743985"/>
            <a:ext cx="2915543" cy="40359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3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1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4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00803"/>
            <a:ext cx="2211884" cy="17528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081598"/>
            <a:ext cx="3471863" cy="53384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253615"/>
            <a:ext cx="2211884" cy="417510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1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00803"/>
            <a:ext cx="2211884" cy="175281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081598"/>
            <a:ext cx="3471863" cy="533842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253615"/>
            <a:ext cx="2211884" cy="417510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99949"/>
            <a:ext cx="5915025" cy="1451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999735"/>
            <a:ext cx="5915025" cy="4766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962559"/>
            <a:ext cx="1543050" cy="399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8532-71E8-483A-B054-46291EBAA1C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962559"/>
            <a:ext cx="2314575" cy="399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962559"/>
            <a:ext cx="1543050" cy="399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3EBC-D6D0-43EF-923C-5CE86C5F2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6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2389075"/>
            <a:ext cx="5400000" cy="2861255"/>
          </a:xfrm>
          <a:ln>
            <a:solidFill>
              <a:schemeClr val="tx1"/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89000" y="808356"/>
            <a:ext cx="6480000" cy="8941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/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024573" y="5975209"/>
            <a:ext cx="4808855" cy="79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/>
              <a:t>                                    </a:t>
            </a:r>
          </a:p>
          <a:p>
            <a:pPr marL="0" indent="0" algn="ctr">
              <a:buNone/>
            </a:pPr>
            <a:r>
              <a:rPr lang="el-GR" dirty="0" smtClean="0"/>
              <a:t>Όνομα </a:t>
            </a:r>
            <a:r>
              <a:rPr lang="el-GR" dirty="0"/>
              <a:t>εκπαιδευτικού</a:t>
            </a:r>
          </a:p>
          <a:p>
            <a:pPr marL="0" indent="0" algn="ctr">
              <a:buNone/>
            </a:pPr>
            <a:r>
              <a:rPr lang="el-GR" dirty="0" smtClean="0"/>
              <a:t>Τόπος</a:t>
            </a:r>
            <a:r>
              <a:rPr lang="el-GR" dirty="0"/>
              <a:t>, Ημερομηνία</a:t>
            </a:r>
            <a:endParaRPr lang="en-US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9855" y="4482873"/>
            <a:ext cx="4804064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0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29000" y="641553"/>
            <a:ext cx="5400000" cy="324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29000" y="4689475"/>
            <a:ext cx="5400000" cy="18000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6</Words>
  <Application>Microsoft Office PowerPoint</Application>
  <PresentationFormat>Custom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Κωνσταντίνος Μπούκουρας</dc:creator>
  <cp:lastModifiedBy>Demi</cp:lastModifiedBy>
  <cp:revision>28</cp:revision>
  <dcterms:created xsi:type="dcterms:W3CDTF">2018-01-30T12:13:28Z</dcterms:created>
  <dcterms:modified xsi:type="dcterms:W3CDTF">2020-02-26T05:37:44Z</dcterms:modified>
</cp:coreProperties>
</file>